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ACCUEIL (2 min)</a:t>
            </a:r>
          </a:p>
          <a:p>
            <a:r>
              <a:t>- Souhaiter la bienvenue, verifier que tout le monde est bien connecte.</a:t>
            </a:r>
          </a:p>
          <a:p>
            <a:r>
              <a:t>- Rappeler le format : 8 semaines, 1 classe/semaine de 1h30, en ligne — nous sommes a la semaine 6 sur 8.</a:t>
            </a:r>
          </a:p>
          <a:p>
            <a:r>
              <a:t>- Annoncer le sujet du jour : PowerPoint, pour creer une presentation simple.</a:t>
            </a:r>
          </a:p>
          <a:p>
            <a:r>
              <a:t>- CLIN D'OEIL SYMPATHIQUE : dire au groupe que la diapositive qu'ils regardent en ce moment meme a ete concue avec PowerPoint — exactement l'outil qu'on va apprendre aujourd'hui. C'est un bon exemple motivant de ce qu'on peut construire avec peu d'experience et beaucoup de pratique.</a:t>
            </a:r>
          </a:p>
          <a:p>
            <a:r>
              <a:t>- On commence par reviser le devoir de la semaine derniere avant le nouveau contenu.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5/5 — LANCER LE DIAPORAMA (3 min)</a:t>
            </a:r>
          </a:p>
          <a:p>
            <a:r>
              <a:t>- 'Diaporama' est le mode plein ecran qui montre les diapositives une par une, comme pour presenter devant un public.</a:t>
            </a:r>
          </a:p>
          <a:p>
            <a:r>
              <a:t>- Montrer en direct : appuyer sur F5 (fonctionne presque partout dans PowerPoint), OU cliquer sur l'onglet Diaporama puis le bouton 'À partir du début'.</a:t>
            </a:r>
          </a:p>
          <a:p>
            <a:r>
              <a:t>- Avancer avec un clic de souris ou la fleche droite, reculer avec la fleche gauche.</a:t>
            </a:r>
          </a:p>
          <a:p>
            <a:r>
              <a:t>- Point tres important pour les debutants : la touche Echap (Esc), en haut a gauche du clavier, permet TOUJOURS de sortir du diaporama et de revenir au mode edition.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RACCOURCIS CLAVIER (2 min)</a:t>
            </a:r>
          </a:p>
          <a:p>
            <a:r>
              <a:t>- Cette diapositive est une fiche de reference — pas besoin de tout memoriser aujourd'hui, elle sera dans les ressources telechargeables.</a:t>
            </a:r>
          </a:p>
          <a:p>
            <a:r>
              <a:t>- Faire essayer F5 puis Echap une fois en direct pour demystifier — c'est le duo le plus important a retenir cette semaine.</a:t>
            </a:r>
          </a:p>
          <a:p>
            <a:r>
              <a:t>- Ctrl+S (enregistrer) revient chaque semaine : rappeler l'habitude d'enregistrer souvent, comme vu avec les autres logiciels.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1/3 (6 min)</a:t>
            </a:r>
          </a:p>
          <a:p>
            <a:r>
              <a:t>- Faire les 2 premieres etapes en partage d'ecran, PUIS demander a chacun de le faire chez soi en meme temps (rester en ligne pour aider en direct).</a:t>
            </a:r>
          </a:p>
          <a:p>
            <a:r>
              <a:t>- Objectif final de la pratique : une mini-presentation de 2 diapositives sur soi-meme (nom + un loisir avec une image).</a:t>
            </a:r>
          </a:p>
          <a:p>
            <a:r>
              <a:t>- Confirmer verbalement avec chaque participant avant de passer a la suite.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2/3 (6 min)</a:t>
            </a:r>
          </a:p>
          <a:p>
            <a:r>
              <a:t>- Reprend directement les diapositives 'Ajouter une nouvelle diapositive' et 'Inserer une image' vues plus haut.</a:t>
            </a:r>
          </a:p>
          <a:p>
            <a:r>
              <a:t>- Rassurer ceux qui n'ont pas de photo personnelle sous la main : une image trouvee sur le bureau ou une forme simple (Insertion → Formes) fonctionne aussi pour s'exercer aujourd'hui.</a:t>
            </a:r>
          </a:p>
          <a:p>
            <a:r>
              <a:t>- Prevoir 1-2 min supplementaires pour l'aide individuelle.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3/3 (5 min)</a:t>
            </a:r>
          </a:p>
          <a:p>
            <a:r>
              <a:t>- Moment de fierte : chacun lance son propre diaporama et voit ses 2 diapositives en plein ecran, comme un vrai presentateur.</a:t>
            </a:r>
          </a:p>
          <a:p>
            <a:r>
              <a:t>- Verifier que chacun retrouve bien la touche Echap pour sortir sans paniquer.</a:t>
            </a:r>
          </a:p>
          <a:p>
            <a:r>
              <a:t>- C'est la derniere pratique avant la pause : feliciter le groupe pour sa premiere mini-presentation.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PAUSE (5 min)</a:t>
            </a:r>
          </a:p>
          <a:p>
            <a:r>
              <a:t>- Petite coupure a mi-chemin, utile pour un public adulte en ligne pendant une classe plus longue que d'habitude aujourd'hui.</a:t>
            </a:r>
          </a:p>
          <a:p>
            <a:r>
              <a:t>- Profiter pour repondre aux questions en suspens un a un si besoin.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CHECKLIST (4 min)</a:t>
            </a:r>
          </a:p>
          <a:p>
            <a:r>
              <a:t>- Lire chaque item, demander a main levee (ou reaction Zoom/Meet) qui se sent capable.</a:t>
            </a:r>
          </a:p>
          <a:p>
            <a:r>
              <a:t>- Noter discretement (sur sa propre feuille de suivi, pas visible aux eleves) qui aura besoin d'un suivi individuel avant la semaine 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RESSOURCES COMPLEMENTAIRES (2 min, optionnel si le temps manque)</a:t>
            </a:r>
          </a:p>
          <a:p>
            <a:r>
              <a:t>- Ce n'est PAS un devoir — ce sont des sites que les eleves curieux ou plus rapides peuvent explorer seuls, a leur rythme, entre les classes.</a:t>
            </a:r>
          </a:p>
          <a:p>
            <a:r>
              <a:t>- Les 3 ressources sont gratuites, officielles (Microsoft Support), en francais, et verifiees le jour de la creation de ce cours :</a:t>
            </a:r>
          </a:p>
          <a:p>
            <a:r>
              <a:t>  1) https://support.microsoft.com/fr-fr/office/cr%C3%A9er-une-pr%C3%A9sentation-dans-powerpoint-422250f8-5721-4cea-92cc-202fa7b89617</a:t>
            </a:r>
          </a:p>
          <a:p>
            <a:r>
              <a:t>  2) https://support.microsoft.com/fr-fr/office/pr%C3%A9senter-votre-diaporama-894dc1d0-44ec-4026-8b90-ea6a9787e291</a:t>
            </a:r>
          </a:p>
          <a:p>
            <a:r>
              <a:t>  3) https://support.microsoft.com/fr-fr/powerpoint</a:t>
            </a:r>
          </a:p>
          <a:p>
            <a:r>
              <a:t>- On peut aussi les ajouter au document de ressources partage apres la classe.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TACHE (3 min) — meme format toutes les semaines, les eleves vont le reconnaitre.</a:t>
            </a:r>
          </a:p>
          <a:p>
            <a:r>
              <a:t>- Lire la tache a voix haute, s'assurer que tout le monde a bien compris avant de terminer la classe.</a:t>
            </a:r>
          </a:p>
          <a:p>
            <a:r>
              <a:t>- Rappeler comment envoyer la preuve (ex. WhatsApp/courriel du groupe).</a:t>
            </a:r>
          </a:p>
          <a:p>
            <a:r>
              <a:t>- Rappeler que les 10-15 premieres minutes de la semaine 7 serviront a revoir cette tache ensemble, avant d'attaquer le nouveau contenu.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REVISION DU DEVOIR (10-15 min)</a:t>
            </a:r>
          </a:p>
          <a:p>
            <a:r>
              <a:t>- Demander a 2-3 volontaires de partager leur ecran et de montrer leur fichier Excel.</a:t>
            </a:r>
          </a:p>
          <a:p>
            <a:r>
              <a:t>- Verifier ensemble les 3 points : fichier ouvert, formule de somme presente, fichier bien enregistre.</a:t>
            </a:r>
          </a:p>
          <a:p>
            <a:r>
              <a:t>- Feliciter les efforts, corriger doucement les erreurs communes sans juger.</a:t>
            </a:r>
          </a:p>
          <a:p>
            <a:r>
              <a:t>- Pour ceux qui n'ont pas termine : rassurer, proposer de finir en dehors de la classe et de demander de l'aide individuellement si besoin.</a:t>
            </a:r>
          </a:p>
          <a:p>
            <a:r>
              <a:t>- Transition : annoncer qu'aujourd'hui on change d'outil pour PowerPoint.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OBJECTIF (2 min)</a:t>
            </a:r>
          </a:p>
          <a:p>
            <a:r>
              <a:t>- Lire les 4 objectifs a voix haute, en langage simple.</a:t>
            </a:r>
          </a:p>
          <a:p>
            <a:r>
              <a:t>- Dire : 'Ce sont exactement les choses qu'on va pratiquer ensemble aujourd'hui.'</a:t>
            </a:r>
          </a:p>
          <a:p>
            <a:r>
              <a:t>- Petit rappel motivant si ce n'est pas deja dit : cette presentation elle-meme a ete faite avec PowerPoint — un bon exemple de ce qu'on peut construire.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1/2 — UNE PRESENTATION (5 min)</a:t>
            </a:r>
          </a:p>
          <a:p>
            <a:r>
              <a:t>- Analogie : une presentation PowerPoint, c'est comme un petit album de pages, une apres l'autre, qu'on montre a quelqu'un pour expliquer une idee.</a:t>
            </a:r>
          </a:p>
          <a:p>
            <a:r>
              <a:t>- Diapositive = une page de l'album. Texte et image = ce qu'on met SUR la page. Diaporama = le moment ou on montre les pages, une par une, en plein ecran.</a:t>
            </a:r>
          </a:p>
          <a:p>
            <a:r>
              <a:t>- Ouvrir PowerPoint en direct et montrer un exemple deja fait (par exemple cette presentation-ci) pour que les eleves voient le produit fini avant de commencer.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2/2 — BIEN CONCEVOIR UNE DIAPOSITIVE (5 min)</a:t>
            </a:r>
          </a:p>
          <a:p>
            <a:r>
              <a:t>- Peu de texte : une diapositive n'est pas une page de livre — quelques mots-cles suffisent, le reste se dit a voix haute.</a:t>
            </a:r>
          </a:p>
          <a:p>
            <a:r>
              <a:t>- Des images : une image aide a comprendre et rend la diapositive plus vivante.</a:t>
            </a:r>
          </a:p>
          <a:p>
            <a:r>
              <a:t>- Un theme coherent : garder les memes couleurs et la meme police du debut a la fin, pour que ca fasse 'un seul document', pas un collage.</a:t>
            </a:r>
          </a:p>
          <a:p>
            <a:r>
              <a:t>- Montrer un contre-exemple rapide (texte trop dense) puis le meme contenu simplifie, pour bien faire sentir la difference.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1/5 — LA FENETRE POWERPOINT (5 min)</a:t>
            </a:r>
          </a:p>
          <a:p>
            <a:r>
              <a:t>- Ouvrir PowerPoint en direct, partager l'ecran, et montrer chaque partie nommee sur le schema : le ruban en haut avec ses onglets (Accueil, Insertion, Diaporama...), les groupes d'outils a l'interieur de chaque onglet, le volet des diapositives a gauche, et la grande zone d'edition a droite.</a:t>
            </a:r>
          </a:p>
          <a:p>
            <a:r>
              <a:t>- Cliquer sur l'onglet Insertion puis Diaporama en direct pour montrer que le ruban change de boutons selon l'onglet actif.</a:t>
            </a:r>
          </a:p>
          <a:p>
            <a:r>
              <a:t>- Insister : la zone d'edition est LA diapositive actuellement selectionnee dans le volet de gauche — cliquer sur une autre miniature change ce qu'on voit a droite.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2/5 — AJOUTER UNE DIAPOSITIVE (3 min)</a:t>
            </a:r>
          </a:p>
          <a:p>
            <a:r>
              <a:t>1) Clic droit sur un espace vide du volet des diapositives, a gauche.</a:t>
            </a:r>
          </a:p>
          <a:p>
            <a:r>
              <a:t>2) Choisir 'Nouvelle diapositive', puis (optionnel) choisir une disposition -- 'Titre et contenu' convient tres bien pour debuter.</a:t>
            </a:r>
          </a:p>
          <a:p>
            <a:r>
              <a:t>3) La nouvelle diapositive apparait juste apres celle qui etait selectionnee, prete a etre modifiee dans la zone d'edition.</a:t>
            </a:r>
          </a:p>
          <a:p>
            <a:r>
              <a:t>- Mentionner le raccourci Ctrl+M comme alternative plus rapide, vu a la diapositive des raccourcis un peu plus tard.</a:t>
            </a:r>
          </a:p>
          <a:p>
            <a:r>
              <a:t>- Montrer aussi le bouton 'Nouvelle diapositive' dans l'onglet Accueil du ruban, pour ceux qui preferent cliquer plutot que le clic droit.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3/5 — INSERER DU TEXTE (3 min)</a:t>
            </a:r>
          </a:p>
          <a:p>
            <a:r>
              <a:t>1) Cliquer une fois a l'interieur d'une zone de texte grisee ('Cliquez pour ajouter un titre') -- le curseur clignotant apparait.</a:t>
            </a:r>
          </a:p>
          <a:p>
            <a:r>
              <a:t>2) Taper le texte au clavier, exactement comme dans un document Word.</a:t>
            </a:r>
          </a:p>
          <a:p>
            <a:r>
              <a:t>3) Cliquer n'importe ou a l'exterieur de la zone de texte pour valider et desactiver le mode edition.</a:t>
            </a:r>
          </a:p>
          <a:p>
            <a:r>
              <a:t>- Rappeler : chaque diapositive a generalement une zone de titre ET une zone de contenu -- les deux fonctionnent de la meme facon.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4/5 — INSERER UNE IMAGE (3 min)</a:t>
            </a:r>
          </a:p>
          <a:p>
            <a:r>
              <a:t>1) Cliquer sur l'onglet Insertion dans le ruban, puis sur le bouton Images.</a:t>
            </a:r>
          </a:p>
          <a:p>
            <a:r>
              <a:t>2) Une fenetre s'ouvre pour choisir un fichier sur l'ordinateur (meme principe que l'Explorateur de fichiers vu a la semaine 1) -- cliquer sur la photo, puis Ouvrir.</a:t>
            </a:r>
          </a:p>
          <a:p>
            <a:r>
              <a:t>3) L'image apparait sur la diapositive avec des petites poignees (points) dans les coins -- cliquer-glisser un coin pour l'agrandir ou la retrecir, cliquer-glisser le centre pour la deplacer.</a:t>
            </a:r>
          </a:p>
          <a:p>
            <a:r>
              <a:t>- Rassurer : on ne peut pas 'casser' l'image, on peut toujours annuler avec Ctrl+Z.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MNS Logo v2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48640"/>
            <a:ext cx="934156" cy="914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6517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COURS D'INFORMATIQUE DE BASE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156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>
                <a:solidFill>
                  <a:srgbClr val="FFFFFF"/>
                </a:solidFill>
                <a:latin typeface="Manrope"/>
              </a:rPr>
              <a:t>Semaine 6</a:t>
            </a:r>
          </a:p>
          <a:p>
            <a:pPr algn="l">
              <a:lnSpc>
                <a:spcPct val="105000"/>
              </a:lnSpc>
            </a:pPr>
            <a:r>
              <a:rPr sz="4400" b="1">
                <a:solidFill>
                  <a:srgbClr val="FFFFFF"/>
                </a:solidFill>
                <a:latin typeface="Manrope"/>
              </a:rPr>
              <a:t>PowerPoint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85F1ED"/>
                </a:solidFill>
                <a:latin typeface="Public Sans"/>
              </a:rPr>
              <a:t>Immigrants Nous Sommes 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POWERPOINT · 5 SUR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Lancer le diaporama, pas à pas</a:t>
            </a:r>
          </a:p>
        </p:txBody>
      </p:sp>
      <p:sp>
        <p:nvSpPr>
          <p:cNvPr id="4" name="Oval 3"/>
          <p:cNvSpPr/>
          <p:nvPr/>
        </p:nvSpPr>
        <p:spPr>
          <a:xfrm>
            <a:off x="5317236" y="1554480"/>
            <a:ext cx="1554480" cy="1554480"/>
          </a:xfrm>
          <a:prstGeom prst="ellipse">
            <a:avLst/>
          </a:prstGeom>
          <a:solidFill>
            <a:srgbClr val="D24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400">
                <a:solidFill>
                  <a:srgbClr val="FFFFFF"/>
                </a:solidFill>
                <a:latin typeface="Public Sans"/>
              </a:rPr>
              <a:t>▶️</a:t>
            </a:r>
          </a:p>
        </p:txBody>
      </p:sp>
      <p:sp>
        <p:nvSpPr>
          <p:cNvPr id="5" name="Oval 4"/>
          <p:cNvSpPr/>
          <p:nvPr/>
        </p:nvSpPr>
        <p:spPr>
          <a:xfrm>
            <a:off x="1485900" y="390906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68880" y="3959352"/>
            <a:ext cx="82296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⌨️   Appuyer sur la touche F5 (ou Diaporama → À partir du début)</a:t>
            </a:r>
          </a:p>
        </p:txBody>
      </p:sp>
      <p:sp>
        <p:nvSpPr>
          <p:cNvPr id="7" name="Oval 6"/>
          <p:cNvSpPr/>
          <p:nvPr/>
        </p:nvSpPr>
        <p:spPr>
          <a:xfrm>
            <a:off x="1485900" y="468630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68880" y="4736592"/>
            <a:ext cx="82296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➡️   Cliquer, ou appuyer sur → pour avancer, ← pour reculer</a:t>
            </a:r>
          </a:p>
        </p:txBody>
      </p:sp>
      <p:sp>
        <p:nvSpPr>
          <p:cNvPr id="9" name="Oval 8"/>
          <p:cNvSpPr/>
          <p:nvPr/>
        </p:nvSpPr>
        <p:spPr>
          <a:xfrm>
            <a:off x="1485900" y="546354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68880" y="5513832"/>
            <a:ext cx="82296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🚪   Appuyer sur la touche Echap (Esc) pour sortir du diaporama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RÉFÉRENCE RAPIDE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Raccourcis clavier essentiels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75207" y="20116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F5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5207" y="30449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Démarrer le diaporama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95647" y="20116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Echap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5647" y="30449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Quitter le diaporama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16087" y="20116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Ctrl + 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16087" y="30449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Nouvelle diapositive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75207" y="33832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Ctrl + 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5207" y="44165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Enregistrer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95647" y="33832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Ctrl + Z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95647" y="44165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Annuler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16087" y="3383280"/>
            <a:ext cx="32004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→ / 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16087" y="4416552"/>
            <a:ext cx="3200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Diapositive suivante / précédente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(1/3)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37744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37744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Ouvrir PowerPoint et créer une présentation vide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56616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56616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Sur la diapositive 1, taper ton nom comme titre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(2/3)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37744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37744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Ajouter une nouvelle diapositive (clic droit → Nouvelle diapositive, ou Ctrl+M)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56616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56616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Écrire un loisir que tu aimes, puis insérer une image (Insertion → Images)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(3/3)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37744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37744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Lancer le diaporama (touche F5)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56616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56616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Regarder tes 2 diapositives, puis appuyer sur Echap pour sortir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5F7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PETITE PAUSE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Manrope"/>
              </a:rPr>
              <a:t>5 minutes — questions, café, étirements 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85F1ED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85F1ED"/>
                </a:solidFill>
                <a:latin typeface="Public San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AUTO-ÉVALUATION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Je coche ce que je sais faire :</a:t>
            </a:r>
          </a:p>
        </p:txBody>
      </p:sp>
      <p:sp>
        <p:nvSpPr>
          <p:cNvPr id="4" name="Oval 3"/>
          <p:cNvSpPr/>
          <p:nvPr/>
        </p:nvSpPr>
        <p:spPr>
          <a:xfrm>
            <a:off x="8001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99339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Comprendre à quoi sert une présentation</a:t>
            </a:r>
          </a:p>
        </p:txBody>
      </p:sp>
      <p:sp>
        <p:nvSpPr>
          <p:cNvPr id="6" name="Oval 5"/>
          <p:cNvSpPr/>
          <p:nvPr/>
        </p:nvSpPr>
        <p:spPr>
          <a:xfrm>
            <a:off x="800100" y="30129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99923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Ajouter une nouvelle diapositive</a:t>
            </a:r>
          </a:p>
        </p:txBody>
      </p:sp>
      <p:sp>
        <p:nvSpPr>
          <p:cNvPr id="8" name="Oval 7"/>
          <p:cNvSpPr/>
          <p:nvPr/>
        </p:nvSpPr>
        <p:spPr>
          <a:xfrm>
            <a:off x="800100" y="4018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400507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Insérer du texte dans une zone de texte</a:t>
            </a:r>
          </a:p>
        </p:txBody>
      </p:sp>
      <p:sp>
        <p:nvSpPr>
          <p:cNvPr id="10" name="Oval 9"/>
          <p:cNvSpPr/>
          <p:nvPr/>
        </p:nvSpPr>
        <p:spPr>
          <a:xfrm>
            <a:off x="60579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199339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Insérer une image</a:t>
            </a:r>
          </a:p>
        </p:txBody>
      </p:sp>
      <p:sp>
        <p:nvSpPr>
          <p:cNvPr id="12" name="Oval 11"/>
          <p:cNvSpPr/>
          <p:nvPr/>
        </p:nvSpPr>
        <p:spPr>
          <a:xfrm>
            <a:off x="6057900" y="30129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299923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Redimensionner une image</a:t>
            </a:r>
          </a:p>
        </p:txBody>
      </p:sp>
      <p:sp>
        <p:nvSpPr>
          <p:cNvPr id="14" name="Oval 13"/>
          <p:cNvSpPr/>
          <p:nvPr/>
        </p:nvSpPr>
        <p:spPr>
          <a:xfrm>
            <a:off x="6057900" y="4018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400507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Lancer et quitter un diaporama (F5 / Echap)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RESSOURCES COMPLÉMENTAIRES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Pour aller plus loin, à ton rythme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516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889607" y="2148840"/>
            <a:ext cx="914400" cy="9144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📽️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376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Créer une présentation dans PowerPoint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804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support.microsoft.com/fr-fr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948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Guide officiel Microsoft, pas à pas, pour créer ta première présentation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420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638647" y="2148840"/>
            <a:ext cx="914400" cy="9144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▶️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280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Présenter votre diaporama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8708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support.microsoft.com/fr-fr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852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Comment démarrer, naviguer et quitter un diaporama, étape par étape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5324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387687" y="2148840"/>
            <a:ext cx="914400" cy="91440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184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Aide &amp; apprentissage PowerPoint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3612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support.microsoft.com/fr-fr/powerpoint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2756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Portail de formation gratuit, en français, pour progresser à ton rythme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80644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Sites gratuits, en français, vérifiés — utiles pour pratiquer à la maison.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85F1ED"/>
                </a:solidFill>
                <a:latin typeface="Manrope"/>
              </a:rPr>
              <a:t>TÂCHE POUR LA SEMAINE PROCHAINE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0584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500" b="1">
                <a:solidFill>
                  <a:srgbClr val="FFFFFF"/>
                </a:solidFill>
                <a:latin typeface="Manrope"/>
              </a:rPr>
              <a:t>Crée une mini-présentation de 2 à 3 diapositives sur toi-même</a:t>
            </a:r>
          </a:p>
          <a:p>
            <a:pPr algn="l">
              <a:lnSpc>
                <a:spcPct val="110000"/>
              </a:lnSpc>
            </a:pPr>
            <a:r>
              <a:rPr sz="2500" b="1">
                <a:solidFill>
                  <a:srgbClr val="FFFFFF"/>
                </a:solidFill>
                <a:latin typeface="Manrope"/>
              </a:rPr>
              <a:t>(ton nom, un loisir, une image), puis lance le diaporama pour vérifier.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338328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📸  Preuve : une capture d'écran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prise pendant le diaporama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26480" y="338328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📝  Pas d'ordi à la maison ?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Dessine tes 2 diapositives sur papier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7492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85F1ED"/>
                </a:solidFill>
                <a:latin typeface="Public Sans"/>
              </a:rPr>
              <a:t>On révise ensemble au début de la semaine 7, avant le nouveau contenu.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85F1ED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85F1ED"/>
                </a:solidFill>
                <a:latin typeface="Public Sans"/>
              </a:rPr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RÉVISION (10-15 MIN)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On révise le devoir de la semaine 5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103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103120"/>
            <a:ext cx="90525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As-tu ouvert ton fichier Excel de la semaine dernière ?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15468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154680"/>
            <a:ext cx="90525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Contient-il tes dépenses et une formule de somme (=SOMME) ?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20624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20240" y="4206240"/>
            <a:ext cx="90525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L'as-tu enregistré correctement (Ctrl + S)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760720"/>
            <a:ext cx="108813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0">
                <a:solidFill>
                  <a:srgbClr val="6B6F72"/>
                </a:solidFill>
                <a:latin typeface="Public Sans"/>
              </a:rPr>
              <a:t>Qui veut partager son écran pour nous montrer son fichier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OBJECTIF DE LA CLASSE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À la fin de cette classe, je pourrai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196596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📽️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08483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Comprendre à quoi sert PowerPoint et ce qu'est une présentation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06324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318211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Ajouter une nouvelle diapositive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1605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🖼️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27939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Insérer du texte et une image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52578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▶️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537667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Lancer un diaporama (touche F5) et en sortir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1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Une présentation, c'est quoi ?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2286000"/>
            <a:ext cx="3991356" cy="141732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286000"/>
            <a:ext cx="3963924" cy="141732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703320"/>
            <a:ext cx="0" cy="210312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5900" y="166878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🗒️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01294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Diapositive</a:t>
            </a:r>
          </a:p>
        </p:txBody>
      </p:sp>
      <p:sp>
        <p:nvSpPr>
          <p:cNvPr id="9" name="Oval 8"/>
          <p:cNvSpPr/>
          <p:nvPr/>
        </p:nvSpPr>
        <p:spPr>
          <a:xfrm>
            <a:off x="9441180" y="166878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🖼️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301294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Texte et image</a:t>
            </a:r>
          </a:p>
        </p:txBody>
      </p:sp>
      <p:sp>
        <p:nvSpPr>
          <p:cNvPr id="11" name="Oval 10"/>
          <p:cNvSpPr/>
          <p:nvPr/>
        </p:nvSpPr>
        <p:spPr>
          <a:xfrm>
            <a:off x="5477256" y="518922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▶️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6533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Diaporama</a:t>
            </a:r>
          </a:p>
        </p:txBody>
      </p:sp>
      <p:sp>
        <p:nvSpPr>
          <p:cNvPr id="13" name="Oval 12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📽️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Une présentation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2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Bien concevoir une diapositive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2286000"/>
            <a:ext cx="3991356" cy="141732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286000"/>
            <a:ext cx="3963924" cy="141732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703320"/>
            <a:ext cx="0" cy="210312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5900" y="166878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✂️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01294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Peu de texte</a:t>
            </a:r>
          </a:p>
        </p:txBody>
      </p:sp>
      <p:sp>
        <p:nvSpPr>
          <p:cNvPr id="9" name="Oval 8"/>
          <p:cNvSpPr/>
          <p:nvPr/>
        </p:nvSpPr>
        <p:spPr>
          <a:xfrm>
            <a:off x="9441180" y="166878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🖼️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301294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Des images</a:t>
            </a:r>
          </a:p>
        </p:txBody>
      </p:sp>
      <p:sp>
        <p:nvSpPr>
          <p:cNvPr id="11" name="Oval 10"/>
          <p:cNvSpPr/>
          <p:nvPr/>
        </p:nvSpPr>
        <p:spPr>
          <a:xfrm>
            <a:off x="5477256" y="518922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6533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Un thème cohérent</a:t>
            </a:r>
          </a:p>
        </p:txBody>
      </p:sp>
      <p:sp>
        <p:nvSpPr>
          <p:cNvPr id="13" name="Oval 12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🎯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Bien concevoir une diapositive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POWERPOINT · 1 SUR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La fenêtre PowerPoint, en un coup d'œil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240280"/>
            <a:ext cx="10515600" cy="37947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22960" y="2240280"/>
            <a:ext cx="10515600" cy="365760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2240280"/>
            <a:ext cx="45720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📽️  Semaine 6.pptx — PowerPoint</a:t>
            </a:r>
          </a:p>
        </p:txBody>
      </p:sp>
      <p:sp>
        <p:nvSpPr>
          <p:cNvPr id="7" name="Oval 6"/>
          <p:cNvSpPr/>
          <p:nvPr/>
        </p:nvSpPr>
        <p:spPr>
          <a:xfrm>
            <a:off x="10991088" y="2350008"/>
            <a:ext cx="146304" cy="14630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716768" y="2350008"/>
            <a:ext cx="146304" cy="14630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442448" y="2350008"/>
            <a:ext cx="146304" cy="14630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960" y="2606040"/>
            <a:ext cx="1051560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14400" y="2606040"/>
            <a:ext cx="1325880" cy="3840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Fichier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286000" y="2606040"/>
            <a:ext cx="1325880" cy="384048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Accueil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657600" y="2606040"/>
            <a:ext cx="1325880" cy="3840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Insertion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0" y="2606040"/>
            <a:ext cx="1325880" cy="3840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Dessin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2606040"/>
            <a:ext cx="1325880" cy="3840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Transitions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0" y="2606040"/>
            <a:ext cx="1325880" cy="3840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Animations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0" y="2606040"/>
            <a:ext cx="1325880" cy="3840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Diaporama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" y="2990088"/>
            <a:ext cx="10515600" cy="914400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097280" y="3099816"/>
            <a:ext cx="9144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3630168"/>
            <a:ext cx="155448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Presse-papiers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880360" y="3099816"/>
            <a:ext cx="9144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🗒️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60320" y="3630168"/>
            <a:ext cx="155448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Diapositives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663440" y="3099816"/>
            <a:ext cx="9144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43400" y="3630168"/>
            <a:ext cx="155448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Police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46520" y="3099816"/>
            <a:ext cx="9144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200" b="1">
                <a:solidFill>
                  <a:srgbClr val="00475E"/>
                </a:solidFill>
                <a:latin typeface="Manrope"/>
              </a:rPr>
              <a:t>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26480" y="3630168"/>
            <a:ext cx="155448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Dessin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2960" y="3904488"/>
            <a:ext cx="2011680" cy="2130552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1051560" y="4041648"/>
            <a:ext cx="1554480" cy="548640"/>
          </a:xfrm>
          <a:prstGeom prst="rect">
            <a:avLst/>
          </a:prstGeom>
          <a:solidFill>
            <a:srgbClr val="FFFFFF"/>
          </a:solidFill>
          <a:ln w="28575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051560" y="4727448"/>
            <a:ext cx="15544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1051560" y="5413248"/>
            <a:ext cx="15544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154680" y="4087368"/>
            <a:ext cx="7863840" cy="1764792"/>
          </a:xfrm>
          <a:prstGeom prst="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429000" y="4224528"/>
            <a:ext cx="7315200" cy="41148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500" b="0">
                <a:solidFill>
                  <a:srgbClr val="6B6F72"/>
                </a:solidFill>
                <a:latin typeface="Manrope"/>
              </a:rPr>
              <a:t>Cliquez pour ajouter un titre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429000" y="4773168"/>
            <a:ext cx="7315200" cy="941832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0">
                <a:solidFill>
                  <a:srgbClr val="6B6F72"/>
                </a:solidFill>
                <a:latin typeface="Manrope"/>
              </a:rPr>
              <a:t>🖼️  Cliquez pour ajouter du texte ou une image</a:t>
            </a:r>
          </a:p>
        </p:txBody>
      </p:sp>
      <p:cxnSp>
        <p:nvCxnSpPr>
          <p:cNvPr id="34" name="Connector 33"/>
          <p:cNvCxnSpPr/>
          <p:nvPr/>
        </p:nvCxnSpPr>
        <p:spPr>
          <a:xfrm flipH="1">
            <a:off x="4343400" y="2103120"/>
            <a:ext cx="960120" cy="694944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4293108" y="2747772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5303520" y="1691640"/>
            <a:ext cx="2743200" cy="411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Onglets du ruban</a:t>
            </a:r>
          </a:p>
        </p:txBody>
      </p:sp>
      <p:cxnSp>
        <p:nvCxnSpPr>
          <p:cNvPr id="37" name="Connector 36"/>
          <p:cNvCxnSpPr/>
          <p:nvPr/>
        </p:nvCxnSpPr>
        <p:spPr>
          <a:xfrm flipH="1">
            <a:off x="6903720" y="2103120"/>
            <a:ext cx="1874520" cy="1248156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6853428" y="3300984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778240" y="1691640"/>
            <a:ext cx="2743200" cy="411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Groupes d'outils</a:t>
            </a:r>
          </a:p>
        </p:txBody>
      </p:sp>
      <p:cxnSp>
        <p:nvCxnSpPr>
          <p:cNvPr id="40" name="Connector 39"/>
          <p:cNvCxnSpPr/>
          <p:nvPr/>
        </p:nvCxnSpPr>
        <p:spPr>
          <a:xfrm flipV="1">
            <a:off x="1828800" y="4453128"/>
            <a:ext cx="0" cy="1581912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1778508" y="4402836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365760" y="6035040"/>
            <a:ext cx="2651760" cy="365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Volet des diapositives</a:t>
            </a:r>
          </a:p>
        </p:txBody>
      </p:sp>
      <p:cxnSp>
        <p:nvCxnSpPr>
          <p:cNvPr id="43" name="Connector 42"/>
          <p:cNvCxnSpPr/>
          <p:nvPr/>
        </p:nvCxnSpPr>
        <p:spPr>
          <a:xfrm flipV="1">
            <a:off x="7086600" y="5715000"/>
            <a:ext cx="0" cy="32004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7036308" y="5664708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5669280" y="6035040"/>
            <a:ext cx="2651760" cy="365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Zone d'édition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POWERPOINT · 2 SUR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Ajouter une nouvelle diapositive,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Clic droit dans le volet gauche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286000"/>
            <a:ext cx="2651760" cy="475488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Nouvelle diapositive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852928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Dupliquer la diapositive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3419856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Supprimer la diapositive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3986783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Disposition  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4553712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Réinitialiser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Choisir une disposition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2286000"/>
            <a:ext cx="2651760" cy="475488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🗒️ Titre et contenu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2852928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Titre seul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34840" y="3419856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Vide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434840" y="3986783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Deux contenus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Elle apparaît dans le volet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75320" y="2286000"/>
            <a:ext cx="201168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275320" y="3584448"/>
            <a:ext cx="2011680" cy="1097280"/>
          </a:xfrm>
          <a:prstGeom prst="rect">
            <a:avLst/>
          </a:prstGeom>
          <a:solidFill>
            <a:srgbClr val="FFFFFF"/>
          </a:solidFill>
          <a:ln w="31750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75320" y="3950208"/>
            <a:ext cx="2011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00475E"/>
                </a:solidFill>
                <a:latin typeface="Manrope"/>
              </a:rPr>
              <a:t>＋ nouvelle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09560" y="4928616"/>
            <a:ext cx="27432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006A68"/>
                </a:solidFill>
                <a:latin typeface="Manrope"/>
              </a:rPr>
              <a:t>Prête à être modifiée 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POWERPOINT · 3 SUR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Insérer du texte,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Cliquer sur la zone de texte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200400"/>
            <a:ext cx="2651760" cy="82296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0">
                <a:solidFill>
                  <a:srgbClr val="6B6F72"/>
                </a:solidFill>
                <a:latin typeface="Manrope"/>
              </a:rPr>
              <a:t>Cliquez pour ajouter</a:t>
            </a:r>
            <a:br/>
            <a:r>
              <a:rPr sz="1400" b="0">
                <a:solidFill>
                  <a:srgbClr val="6B6F72"/>
                </a:solidFill>
                <a:latin typeface="Manrope"/>
              </a:rPr>
              <a:t>un titre</a:t>
            </a:r>
          </a:p>
        </p:txBody>
      </p:sp>
      <p:sp>
        <p:nvSpPr>
          <p:cNvPr id="7" name="Oval 6"/>
          <p:cNvSpPr/>
          <p:nvPr/>
        </p:nvSpPr>
        <p:spPr>
          <a:xfrm>
            <a:off x="3154680" y="2880360"/>
            <a:ext cx="457200" cy="45720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000">
                <a:solidFill>
                  <a:srgbClr val="FFFFFF"/>
                </a:solidFill>
                <a:latin typeface="Public Sans"/>
              </a:rPr>
              <a:t>🖱️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Taper ton texte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3200400"/>
            <a:ext cx="26517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800" b="1">
                <a:solidFill>
                  <a:srgbClr val="1A1C1E"/>
                </a:solidFill>
                <a:latin typeface="Manrope"/>
              </a:rPr>
              <a:t>[Ton nom] 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Cliquer à l'extérieur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55280" y="3200400"/>
            <a:ext cx="26517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800" b="1">
                <a:solidFill>
                  <a:srgbClr val="1A1C1E"/>
                </a:solidFill>
                <a:latin typeface="Manrope"/>
              </a:rPr>
              <a:t>[Ton nom]</a:t>
            </a:r>
          </a:p>
        </p:txBody>
      </p:sp>
      <p:sp>
        <p:nvSpPr>
          <p:cNvPr id="14" name="Oval 13"/>
          <p:cNvSpPr/>
          <p:nvPr/>
        </p:nvSpPr>
        <p:spPr>
          <a:xfrm>
            <a:off x="10195560" y="2880360"/>
            <a:ext cx="457200" cy="4572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POWERPOINT · 4 SUR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Insérer une image,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Onglet Insertion → Images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286000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Tableau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852928"/>
            <a:ext cx="2651760" cy="475488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🖼️ Images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3419856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Formes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3986783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Icônes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4553712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Graphique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Choisir le fichier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2286000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📷  photo_vacances.jpg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2852928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📷  photo_famille.jpg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34840" y="3419856"/>
            <a:ext cx="2651760" cy="475488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00475E"/>
                </a:solidFill>
                <a:latin typeface="Manrope"/>
              </a:rPr>
              <a:t>📷  photo_loisir.jpg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897880" y="4663440"/>
            <a:ext cx="1188720" cy="45720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Ouvrir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Redimensionner l'image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458200" y="3154680"/>
            <a:ext cx="1645920" cy="1280160"/>
          </a:xfrm>
          <a:prstGeom prst="roundRect">
            <a:avLst/>
          </a:prstGeom>
          <a:solidFill>
            <a:srgbClr val="B88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3400" b="1">
                <a:solidFill>
                  <a:srgbClr val="FFFFFF"/>
                </a:solidFill>
                <a:latin typeface="Manrope"/>
              </a:rPr>
              <a:t>🖼️</a:t>
            </a:r>
          </a:p>
        </p:txBody>
      </p:sp>
      <p:sp>
        <p:nvSpPr>
          <p:cNvPr id="20" name="Oval 19"/>
          <p:cNvSpPr/>
          <p:nvPr/>
        </p:nvSpPr>
        <p:spPr>
          <a:xfrm>
            <a:off x="8394192" y="3090672"/>
            <a:ext cx="128016" cy="1280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0040112" y="3090672"/>
            <a:ext cx="128016" cy="1280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394192" y="4370832"/>
            <a:ext cx="128016" cy="1280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10040112" y="4370832"/>
            <a:ext cx="128016" cy="1280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909560" y="466344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Glisser un coin pour agrandir/rétrécir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